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2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02" autoAdjust="0"/>
  </p:normalViewPr>
  <p:slideViewPr>
    <p:cSldViewPr>
      <p:cViewPr varScale="1">
        <p:scale>
          <a:sx n="95" d="100"/>
          <a:sy n="95" d="100"/>
        </p:scale>
        <p:origin x="44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C41F0137-79F9-4050-A049-093AB4E7214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3" rIns="91425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25" tIns="45713" rIns="91425" bIns="457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EDE8B7D6-21D1-4D5B-B37A-8B113F5D42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29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8B7D6-21D1-4D5B-B37A-8B113F5D42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7084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90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72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69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656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1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21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920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54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240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33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20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20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610891" y="1251052"/>
            <a:ext cx="5553397" cy="4498144"/>
            <a:chOff x="966" y="1046"/>
            <a:chExt cx="3126" cy="2532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6" y="1046"/>
              <a:ext cx="3126" cy="2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V="1">
              <a:off x="1471" y="1264"/>
              <a:ext cx="0" cy="2124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 flipH="1">
              <a:off x="1436" y="3146"/>
              <a:ext cx="35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 flipH="1">
              <a:off x="1453" y="2790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 flipH="1">
              <a:off x="1453" y="2433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" name="Line 13"/>
            <p:cNvSpPr>
              <a:spLocks noChangeShapeType="1"/>
            </p:cNvSpPr>
            <p:nvPr/>
          </p:nvSpPr>
          <p:spPr bwMode="auto">
            <a:xfrm flipH="1">
              <a:off x="1453" y="2076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" name="Line 15"/>
            <p:cNvSpPr>
              <a:spLocks noChangeShapeType="1"/>
            </p:cNvSpPr>
            <p:nvPr/>
          </p:nvSpPr>
          <p:spPr bwMode="auto">
            <a:xfrm flipH="1">
              <a:off x="1453" y="1719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" name="Line 17"/>
            <p:cNvSpPr>
              <a:spLocks noChangeShapeType="1"/>
            </p:cNvSpPr>
            <p:nvPr/>
          </p:nvSpPr>
          <p:spPr bwMode="auto">
            <a:xfrm flipH="1">
              <a:off x="1445" y="1363"/>
              <a:ext cx="26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" name="Rectangle 18"/>
            <p:cNvSpPr>
              <a:spLocks noChangeArrowheads="1"/>
            </p:cNvSpPr>
            <p:nvPr/>
          </p:nvSpPr>
          <p:spPr bwMode="auto">
            <a:xfrm>
              <a:off x="1300" y="3086"/>
              <a:ext cx="6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9" name="Rectangle 19"/>
            <p:cNvSpPr>
              <a:spLocks noChangeArrowheads="1"/>
            </p:cNvSpPr>
            <p:nvPr/>
          </p:nvSpPr>
          <p:spPr bwMode="auto">
            <a:xfrm>
              <a:off x="1252" y="2732"/>
              <a:ext cx="1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10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0" name="Rectangle 20"/>
            <p:cNvSpPr>
              <a:spLocks noChangeArrowheads="1"/>
            </p:cNvSpPr>
            <p:nvPr/>
          </p:nvSpPr>
          <p:spPr bwMode="auto">
            <a:xfrm>
              <a:off x="1252" y="2372"/>
              <a:ext cx="1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20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1" name="Rectangle 21"/>
            <p:cNvSpPr>
              <a:spLocks noChangeArrowheads="1"/>
            </p:cNvSpPr>
            <p:nvPr/>
          </p:nvSpPr>
          <p:spPr bwMode="auto">
            <a:xfrm>
              <a:off x="1252" y="2018"/>
              <a:ext cx="1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30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2" name="Rectangle 22"/>
            <p:cNvSpPr>
              <a:spLocks noChangeArrowheads="1"/>
            </p:cNvSpPr>
            <p:nvPr/>
          </p:nvSpPr>
          <p:spPr bwMode="auto">
            <a:xfrm>
              <a:off x="1252" y="1658"/>
              <a:ext cx="1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40</a:t>
              </a:r>
              <a:endParaRPr kumimoji="0" lang="ja-JP" altLang="ja-JP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9" name="Rectangle 23"/>
            <p:cNvSpPr>
              <a:spLocks noChangeArrowheads="1"/>
            </p:cNvSpPr>
            <p:nvPr/>
          </p:nvSpPr>
          <p:spPr bwMode="auto">
            <a:xfrm>
              <a:off x="1252" y="1304"/>
              <a:ext cx="1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50</a:t>
              </a:r>
              <a:endParaRPr kumimoji="0" lang="ja-JP" altLang="ja-JP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0" name="Line 24"/>
            <p:cNvSpPr>
              <a:spLocks noChangeShapeType="1"/>
            </p:cNvSpPr>
            <p:nvPr/>
          </p:nvSpPr>
          <p:spPr bwMode="auto">
            <a:xfrm>
              <a:off x="2029" y="3143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" name="Line 25"/>
            <p:cNvSpPr>
              <a:spLocks noChangeShapeType="1"/>
            </p:cNvSpPr>
            <p:nvPr/>
          </p:nvSpPr>
          <p:spPr bwMode="auto">
            <a:xfrm>
              <a:off x="2029" y="3114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" name="Line 26"/>
            <p:cNvSpPr>
              <a:spLocks noChangeShapeType="1"/>
            </p:cNvSpPr>
            <p:nvPr/>
          </p:nvSpPr>
          <p:spPr bwMode="auto">
            <a:xfrm>
              <a:off x="2105" y="3114"/>
              <a:ext cx="0" cy="29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" name="Rectangle 27"/>
            <p:cNvSpPr>
              <a:spLocks noChangeArrowheads="1"/>
            </p:cNvSpPr>
            <p:nvPr/>
          </p:nvSpPr>
          <p:spPr bwMode="auto">
            <a:xfrm>
              <a:off x="1978" y="3119"/>
              <a:ext cx="254" cy="20"/>
            </a:xfrm>
            <a:prstGeom prst="rect">
              <a:avLst/>
            </a:prstGeom>
            <a:solidFill>
              <a:srgbClr val="4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" name="Rectangle 28"/>
            <p:cNvSpPr>
              <a:spLocks noChangeArrowheads="1"/>
            </p:cNvSpPr>
            <p:nvPr/>
          </p:nvSpPr>
          <p:spPr bwMode="auto">
            <a:xfrm>
              <a:off x="1978" y="3119"/>
              <a:ext cx="254" cy="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" name="Line 29"/>
            <p:cNvSpPr>
              <a:spLocks noChangeShapeType="1"/>
            </p:cNvSpPr>
            <p:nvPr/>
          </p:nvSpPr>
          <p:spPr bwMode="auto">
            <a:xfrm>
              <a:off x="1877" y="3136"/>
              <a:ext cx="45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" name="Line 30"/>
            <p:cNvSpPr>
              <a:spLocks noChangeShapeType="1"/>
            </p:cNvSpPr>
            <p:nvPr/>
          </p:nvSpPr>
          <p:spPr bwMode="auto">
            <a:xfrm>
              <a:off x="2663" y="3136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7" name="Line 31"/>
            <p:cNvSpPr>
              <a:spLocks noChangeShapeType="1"/>
            </p:cNvSpPr>
            <p:nvPr/>
          </p:nvSpPr>
          <p:spPr bwMode="auto">
            <a:xfrm>
              <a:off x="2663" y="1607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8" name="Line 32"/>
            <p:cNvSpPr>
              <a:spLocks noChangeShapeType="1"/>
            </p:cNvSpPr>
            <p:nvPr/>
          </p:nvSpPr>
          <p:spPr bwMode="auto">
            <a:xfrm>
              <a:off x="2739" y="1607"/>
              <a:ext cx="0" cy="1529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9" name="Rectangle 33"/>
            <p:cNvSpPr>
              <a:spLocks noChangeArrowheads="1"/>
            </p:cNvSpPr>
            <p:nvPr/>
          </p:nvSpPr>
          <p:spPr bwMode="auto">
            <a:xfrm>
              <a:off x="2613" y="2283"/>
              <a:ext cx="253" cy="7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0" name="Rectangle 34"/>
            <p:cNvSpPr>
              <a:spLocks noChangeArrowheads="1"/>
            </p:cNvSpPr>
            <p:nvPr/>
          </p:nvSpPr>
          <p:spPr bwMode="auto">
            <a:xfrm>
              <a:off x="2613" y="2283"/>
              <a:ext cx="253" cy="786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1" name="Line 35"/>
            <p:cNvSpPr>
              <a:spLocks noChangeShapeType="1"/>
            </p:cNvSpPr>
            <p:nvPr/>
          </p:nvSpPr>
          <p:spPr bwMode="auto">
            <a:xfrm>
              <a:off x="2511" y="2961"/>
              <a:ext cx="45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2" name="Line 36"/>
            <p:cNvSpPr>
              <a:spLocks noChangeShapeType="1"/>
            </p:cNvSpPr>
            <p:nvPr/>
          </p:nvSpPr>
          <p:spPr bwMode="auto">
            <a:xfrm>
              <a:off x="3298" y="3143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3" name="Line 37"/>
            <p:cNvSpPr>
              <a:spLocks noChangeShapeType="1"/>
            </p:cNvSpPr>
            <p:nvPr/>
          </p:nvSpPr>
          <p:spPr bwMode="auto">
            <a:xfrm>
              <a:off x="3298" y="2295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4" name="Line 38"/>
            <p:cNvSpPr>
              <a:spLocks noChangeShapeType="1"/>
            </p:cNvSpPr>
            <p:nvPr/>
          </p:nvSpPr>
          <p:spPr bwMode="auto">
            <a:xfrm>
              <a:off x="3374" y="2295"/>
              <a:ext cx="0" cy="848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5" name="Rectangle 39"/>
            <p:cNvSpPr>
              <a:spLocks noChangeArrowheads="1"/>
            </p:cNvSpPr>
            <p:nvPr/>
          </p:nvSpPr>
          <p:spPr bwMode="auto">
            <a:xfrm>
              <a:off x="3247" y="3007"/>
              <a:ext cx="254" cy="12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6" name="Rectangle 40"/>
            <p:cNvSpPr>
              <a:spLocks noChangeArrowheads="1"/>
            </p:cNvSpPr>
            <p:nvPr/>
          </p:nvSpPr>
          <p:spPr bwMode="auto">
            <a:xfrm>
              <a:off x="3247" y="3007"/>
              <a:ext cx="254" cy="12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7" name="Line 41"/>
            <p:cNvSpPr>
              <a:spLocks noChangeShapeType="1"/>
            </p:cNvSpPr>
            <p:nvPr/>
          </p:nvSpPr>
          <p:spPr bwMode="auto">
            <a:xfrm>
              <a:off x="3145" y="3102"/>
              <a:ext cx="45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8" name="Rectangle 42"/>
            <p:cNvSpPr>
              <a:spLocks noChangeArrowheads="1"/>
            </p:cNvSpPr>
            <p:nvPr/>
          </p:nvSpPr>
          <p:spPr bwMode="auto">
            <a:xfrm>
              <a:off x="1470" y="1263"/>
              <a:ext cx="2538" cy="2125"/>
            </a:xfrm>
            <a:prstGeom prst="rect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2" name="Rectangle 46"/>
            <p:cNvSpPr>
              <a:spLocks noChangeArrowheads="1"/>
            </p:cNvSpPr>
            <p:nvPr/>
          </p:nvSpPr>
          <p:spPr bwMode="auto">
            <a:xfrm rot="16200000">
              <a:off x="1062" y="2348"/>
              <a:ext cx="102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3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65" name="テキスト ボックス 64"/>
          <p:cNvSpPr txBox="1"/>
          <p:nvPr/>
        </p:nvSpPr>
        <p:spPr>
          <a:xfrm>
            <a:off x="3778285" y="1137518"/>
            <a:ext cx="865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p&lt;0.01</a:t>
            </a:r>
            <a:endParaRPr kumimoji="1" lang="ja-JP" altLang="en-US" dirty="0"/>
          </a:p>
        </p:txBody>
      </p:sp>
      <p:cxnSp>
        <p:nvCxnSpPr>
          <p:cNvPr id="3" name="直線コネクタ 2"/>
          <p:cNvCxnSpPr>
            <a:cxnSpLocks/>
          </p:cNvCxnSpPr>
          <p:nvPr/>
        </p:nvCxnSpPr>
        <p:spPr>
          <a:xfrm>
            <a:off x="4788024" y="1209526"/>
            <a:ext cx="119396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>
            <a:cxnSpLocks/>
          </p:cNvCxnSpPr>
          <p:nvPr/>
        </p:nvCxnSpPr>
        <p:spPr>
          <a:xfrm>
            <a:off x="3627589" y="1506850"/>
            <a:ext cx="117627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/>
          <p:cNvSpPr txBox="1"/>
          <p:nvPr/>
        </p:nvSpPr>
        <p:spPr>
          <a:xfrm>
            <a:off x="4972966" y="840194"/>
            <a:ext cx="895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p&lt;0.01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992928" y="1209526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(%)</a:t>
            </a:r>
            <a:endParaRPr kumimoji="1" lang="ja-JP" altLang="en-US" dirty="0"/>
          </a:p>
        </p:txBody>
      </p:sp>
      <p:sp>
        <p:nvSpPr>
          <p:cNvPr id="63" name="Rectangle 57"/>
          <p:cNvSpPr>
            <a:spLocks noChangeArrowheads="1"/>
          </p:cNvSpPr>
          <p:nvPr/>
        </p:nvSpPr>
        <p:spPr bwMode="auto">
          <a:xfrm>
            <a:off x="3275856" y="5611306"/>
            <a:ext cx="7396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b="1" dirty="0">
                <a:solidFill>
                  <a:srgbClr val="000000"/>
                </a:solidFill>
                <a:latin typeface="+mn-lt"/>
                <a:ea typeface="ＭＳ ゴシック" pitchFamily="49" charset="-128"/>
                <a:cs typeface="Arial" panose="020B0604020202020204" pitchFamily="34" charset="0"/>
              </a:rPr>
              <a:t>Healthy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b="1" dirty="0">
                <a:solidFill>
                  <a:srgbClr val="000000"/>
                </a:solidFill>
                <a:latin typeface="+mn-lt"/>
                <a:ea typeface="ＭＳ ゴシック" pitchFamily="49" charset="-128"/>
                <a:cs typeface="Arial" panose="020B0604020202020204" pitchFamily="34" charset="0"/>
              </a:rPr>
              <a:t>control</a:t>
            </a:r>
            <a:endParaRPr kumimoji="1" lang="ja-JP" altLang="ja-JP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angle 58"/>
          <p:cNvSpPr>
            <a:spLocks noChangeArrowheads="1"/>
          </p:cNvSpPr>
          <p:nvPr/>
        </p:nvSpPr>
        <p:spPr bwMode="auto">
          <a:xfrm>
            <a:off x="4531383" y="5719064"/>
            <a:ext cx="5449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ゴシック" pitchFamily="49" charset="-128"/>
                <a:cs typeface="Arial" panose="020B0604020202020204" pitchFamily="34" charset="0"/>
              </a:rPr>
              <a:t>COPD</a:t>
            </a:r>
            <a:endParaRPr kumimoji="1" lang="ja-JP" altLang="ja-JP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68" name="Rectangle 59"/>
          <p:cNvSpPr>
            <a:spLocks noChangeArrowheads="1"/>
          </p:cNvSpPr>
          <p:nvPr/>
        </p:nvSpPr>
        <p:spPr bwMode="auto">
          <a:xfrm>
            <a:off x="5701324" y="5719064"/>
            <a:ext cx="290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ゴシック" pitchFamily="49" charset="-128"/>
                <a:cs typeface="Arial" panose="020B0604020202020204" pitchFamily="34" charset="0"/>
              </a:rPr>
              <a:t>IP</a:t>
            </a:r>
            <a:r>
              <a:rPr kumimoji="1" lang="en-US" altLang="ja-JP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ゴシック" pitchFamily="49" charset="-128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21" name="テキスト ボックス 120"/>
          <p:cNvSpPr txBox="1"/>
          <p:nvPr/>
        </p:nvSpPr>
        <p:spPr>
          <a:xfrm>
            <a:off x="1547664" y="3260828"/>
            <a:ext cx="461665" cy="62228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kumimoji="1" lang="en-US" altLang="ja-JP" b="1" dirty="0"/>
              <a:t>LAV%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491395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2470</TotalTime>
  <Words>21</Words>
  <Application>Microsoft Office PowerPoint</Application>
  <PresentationFormat>画面に合わせる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気腫合併肺線維症における胸部CTの客観的評価の有用性について</dc:title>
  <dc:creator>北口良晃</dc:creator>
  <cp:lastModifiedBy>北口 良晃</cp:lastModifiedBy>
  <cp:revision>212</cp:revision>
  <cp:lastPrinted>2018-05-16T05:56:23Z</cp:lastPrinted>
  <dcterms:created xsi:type="dcterms:W3CDTF">2018-02-07T10:35:40Z</dcterms:created>
  <dcterms:modified xsi:type="dcterms:W3CDTF">2019-12-30T04:18:43Z</dcterms:modified>
</cp:coreProperties>
</file>